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C767"/>
    <a:srgbClr val="CBB436"/>
    <a:srgbClr val="8FD23E"/>
    <a:srgbClr val="F0F0F0"/>
    <a:srgbClr val="B4DCFA"/>
    <a:srgbClr val="A4CBC3"/>
    <a:srgbClr val="92CCF8"/>
    <a:srgbClr val="92CBF6"/>
    <a:srgbClr val="87BCE4"/>
    <a:srgbClr val="406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Hart" userId="d9d6304d-48be-49ab-9483-8b14197ff6d9" providerId="ADAL" clId="{2B4FD2BC-ADFB-4B54-8AB5-AF88890255F2}"/>
    <pc:docChg chg="modSld">
      <pc:chgData name="Kelly Hart" userId="d9d6304d-48be-49ab-9483-8b14197ff6d9" providerId="ADAL" clId="{2B4FD2BC-ADFB-4B54-8AB5-AF88890255F2}" dt="2022-08-16T02:50:20.245" v="0" actId="1076"/>
      <pc:docMkLst>
        <pc:docMk/>
      </pc:docMkLst>
      <pc:sldChg chg="modSp mod">
        <pc:chgData name="Kelly Hart" userId="d9d6304d-48be-49ab-9483-8b14197ff6d9" providerId="ADAL" clId="{2B4FD2BC-ADFB-4B54-8AB5-AF88890255F2}" dt="2022-08-16T02:50:20.245" v="0" actId="1076"/>
        <pc:sldMkLst>
          <pc:docMk/>
          <pc:sldMk cId="170122065" sldId="264"/>
        </pc:sldMkLst>
        <pc:picChg chg="mod">
          <ac:chgData name="Kelly Hart" userId="d9d6304d-48be-49ab-9483-8b14197ff6d9" providerId="ADAL" clId="{2B4FD2BC-ADFB-4B54-8AB5-AF88890255F2}" dt="2022-08-16T02:50:20.245" v="0" actId="1076"/>
          <ac:picMkLst>
            <pc:docMk/>
            <pc:sldMk cId="170122065" sldId="264"/>
            <ac:picMk id="3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208A-2236-4A80-BF30-319D99C20F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" y="0"/>
            <a:ext cx="6858000" cy="9144000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 rot="21176015">
            <a:off x="90525" y="164663"/>
            <a:ext cx="3943959" cy="908918"/>
          </a:xfrm>
          <a:prstGeom prst="wav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1380421">
            <a:off x="93564" y="122882"/>
            <a:ext cx="3986927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irplanes in the Night Sky" pitchFamily="2" charset="0"/>
              </a:rPr>
              <a:t>Meet</a:t>
            </a:r>
          </a:p>
          <a:p>
            <a:pPr algn="ctr"/>
            <a:r>
              <a:rPr lang="en-US" sz="3600" b="1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irplanes in the Night Sky" pitchFamily="2" charset="0"/>
              </a:rPr>
              <a:t>Michael Buscemi</a:t>
            </a:r>
            <a:r>
              <a:rPr lang="en-US" sz="3600" b="1" cap="none" spc="0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irplanes in the Night Sky" pitchFamily="2" charset="0"/>
              </a:rPr>
              <a:t>  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-8817" y="1449229"/>
            <a:ext cx="3263978" cy="4146941"/>
          </a:xfrm>
          <a:prstGeom prst="flowChartDocument">
            <a:avLst/>
          </a:prstGeom>
          <a:solidFill>
            <a:srgbClr val="8FD23E"/>
          </a:solidFill>
          <a:ln w="762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Favorites:</a:t>
            </a: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Favorite Sports Team: Chicago Cubs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Hometown: Plantation, FL 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Candy: Reese’s Pieces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Hobbies: Fishing, Working out, and being with my Family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rgbClr val="8FD23E"/>
              </a:solidFill>
            </a:endParaRPr>
          </a:p>
          <a:p>
            <a:endParaRPr lang="en-US" sz="2400" b="1" dirty="0"/>
          </a:p>
          <a:p>
            <a:pPr algn="ctr"/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971">
            <a:off x="4225308" y="3406334"/>
            <a:ext cx="2550545" cy="266064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-9767" y="5553979"/>
            <a:ext cx="3526048" cy="3413342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Fun Facts About Me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My father was my football coach in high school.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coached college football for thirteen years at the Division I level.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like to cook.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Previous School: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St. Augustine High School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596" y="4772011"/>
            <a:ext cx="612830" cy="93567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925" y="1230048"/>
            <a:ext cx="268999" cy="8692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17598">
            <a:off x="4475279" y="3751867"/>
            <a:ext cx="2002873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“Practice doesn’t make perfect. Practice makes permanent.”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~David Cutcliffe~</a:t>
            </a:r>
          </a:p>
          <a:p>
            <a:pPr algn="ctr"/>
            <a:r>
              <a:rPr lang="en-US" sz="1050" b="1" dirty="0"/>
              <a:t> 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D838AC3-083B-4D82-92F5-B072217A1C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74" y="2630083"/>
            <a:ext cx="1303684" cy="1192187"/>
          </a:xfrm>
          <a:prstGeom prst="rect">
            <a:avLst/>
          </a:prstGeom>
        </p:spPr>
      </p:pic>
      <p:pic>
        <p:nvPicPr>
          <p:cNvPr id="14" name="Picture 13" descr="A picture containing text, sign, dark&#10;&#10;Description automatically generated">
            <a:extLst>
              <a:ext uri="{FF2B5EF4-FFF2-40B4-BE49-F238E27FC236}">
                <a16:creationId xmlns:a16="http://schemas.microsoft.com/office/drawing/2014/main" id="{1EE5E2DB-7A0A-435B-B4B2-DECBD60B2D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301" y="5801348"/>
            <a:ext cx="2301033" cy="2942764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D89EFC5-7924-476A-AAA0-42A05A105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502" y="182121"/>
            <a:ext cx="1960284" cy="26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2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D194603416745A0F05A04A2156257" ma:contentTypeVersion="27" ma:contentTypeDescription="Create a new document." ma:contentTypeScope="" ma:versionID="9e7a87d618d7d58da08cdaa0163c373b">
  <xsd:schema xmlns:xsd="http://www.w3.org/2001/XMLSchema" xmlns:xs="http://www.w3.org/2001/XMLSchema" xmlns:p="http://schemas.microsoft.com/office/2006/metadata/properties" xmlns:ns1="http://schemas.microsoft.com/sharepoint/v3" xmlns:ns3="5ed00322-8823-49e2-b10b-8052da814764" xmlns:ns4="70208033-dd9f-49e5-899c-1bf6379396a1" targetNamespace="http://schemas.microsoft.com/office/2006/metadata/properties" ma:root="true" ma:fieldsID="b74be8ac7fe8ba1924d658aca902de6d" ns1:_="" ns3:_="" ns4:_="">
    <xsd:import namespace="http://schemas.microsoft.com/sharepoint/v3"/>
    <xsd:import namespace="5ed00322-8823-49e2-b10b-8052da814764"/>
    <xsd:import namespace="70208033-dd9f-49e5-899c-1bf6379396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00322-8823-49e2-b10b-8052da8147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08033-dd9f-49e5-899c-1bf6379396a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70208033-dd9f-49e5-899c-1bf6379396a1" xsi:nil="true"/>
    <_ip_UnifiedCompliancePolicyUIAction xmlns="http://schemas.microsoft.com/sharepoint/v3" xsi:nil="true"/>
    <Teachers xmlns="70208033-dd9f-49e5-899c-1bf6379396a1">
      <UserInfo>
        <DisplayName/>
        <AccountId xsi:nil="true"/>
        <AccountType/>
      </UserInfo>
    </Teachers>
    <AppVersion xmlns="70208033-dd9f-49e5-899c-1bf6379396a1" xsi:nil="true"/>
    <Self_Registration_Enabled xmlns="70208033-dd9f-49e5-899c-1bf6379396a1" xsi:nil="true"/>
    <_ip_UnifiedCompliancePolicyProperties xmlns="http://schemas.microsoft.com/sharepoint/v3" xsi:nil="true"/>
    <Student_Groups xmlns="70208033-dd9f-49e5-899c-1bf6379396a1">
      <UserInfo>
        <DisplayName/>
        <AccountId xsi:nil="true"/>
        <AccountType/>
      </UserInfo>
    </Student_Groups>
    <DefaultSectionNames xmlns="70208033-dd9f-49e5-899c-1bf6379396a1" xsi:nil="true"/>
    <NotebookType xmlns="70208033-dd9f-49e5-899c-1bf6379396a1" xsi:nil="true"/>
    <Invited_Students xmlns="70208033-dd9f-49e5-899c-1bf6379396a1" xsi:nil="true"/>
    <Has_Teacher_Only_SectionGroup xmlns="70208033-dd9f-49e5-899c-1bf6379396a1" xsi:nil="true"/>
    <FolderType xmlns="70208033-dd9f-49e5-899c-1bf6379396a1" xsi:nil="true"/>
    <Owner xmlns="70208033-dd9f-49e5-899c-1bf6379396a1">
      <UserInfo>
        <DisplayName/>
        <AccountId xsi:nil="true"/>
        <AccountType/>
      </UserInfo>
    </Owner>
    <Students xmlns="70208033-dd9f-49e5-899c-1bf6379396a1">
      <UserInfo>
        <DisplayName/>
        <AccountId xsi:nil="true"/>
        <AccountType/>
      </UserInfo>
    </Student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421C4C-3A3F-4EB4-BB21-905C6221B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d00322-8823-49e2-b10b-8052da814764"/>
    <ds:schemaRef ds:uri="70208033-dd9f-49e5-899c-1bf63793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6DB8AE-B697-4200-B491-98C43F3621CC}">
  <ds:schemaRefs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70208033-dd9f-49e5-899c-1bf6379396a1"/>
    <ds:schemaRef ds:uri="5ed00322-8823-49e2-b10b-8052da81476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F7C2F9-4D28-4BCC-86AD-91CE31B49E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11796</TotalTime>
  <Words>89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Airplanes in the Night Sky</vt:lpstr>
      <vt:lpstr>Arial</vt:lpstr>
      <vt:lpstr>Calibri</vt:lpstr>
      <vt:lpstr>Calibri Light</vt:lpstr>
      <vt:lpstr>Office Theme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Harrington</dc:creator>
  <cp:lastModifiedBy>Kelly Hart</cp:lastModifiedBy>
  <cp:revision>128</cp:revision>
  <cp:lastPrinted>2017-06-28T03:07:05Z</cp:lastPrinted>
  <dcterms:created xsi:type="dcterms:W3CDTF">2015-04-21T23:52:12Z</dcterms:created>
  <dcterms:modified xsi:type="dcterms:W3CDTF">2022-08-16T02:50:29Z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0x010100BF4D194603416745A0F05A04A2156257</vt:lpwstr>
  </property>
</Properties>
</file>