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4" r:id="rId5"/>
  </p:sldIdLst>
  <p:sldSz cx="6858000" cy="9144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D23E"/>
    <a:srgbClr val="D7C767"/>
    <a:srgbClr val="CBB436"/>
    <a:srgbClr val="F0F0F0"/>
    <a:srgbClr val="B4DCFA"/>
    <a:srgbClr val="A4CBC3"/>
    <a:srgbClr val="92CCF8"/>
    <a:srgbClr val="92CBF6"/>
    <a:srgbClr val="87BCE4"/>
    <a:srgbClr val="406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>
      <p:cViewPr>
        <p:scale>
          <a:sx n="50" d="100"/>
          <a:sy n="50" d="100"/>
        </p:scale>
        <p:origin x="20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8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6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9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7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7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3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9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9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9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208A-2236-4A80-BF30-319D99C20FF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fif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" y="0"/>
            <a:ext cx="6858000" cy="9144000"/>
          </a:xfrm>
          <a:prstGeom prst="rect">
            <a:avLst/>
          </a:prstGeom>
        </p:spPr>
      </p:pic>
      <p:pic>
        <p:nvPicPr>
          <p:cNvPr id="11" name="Picture 10" descr="A person smiling at the camera&#10;&#10;Description automatically generated with medium confidence">
            <a:extLst>
              <a:ext uri="{FF2B5EF4-FFF2-40B4-BE49-F238E27FC236}">
                <a16:creationId xmlns:a16="http://schemas.microsoft.com/office/drawing/2014/main" id="{57F3D444-8FDF-834D-EFA8-3B6C8EFF96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107" y="81292"/>
            <a:ext cx="2625285" cy="3937928"/>
          </a:xfrm>
          <a:prstGeom prst="rect">
            <a:avLst/>
          </a:prstGeom>
        </p:spPr>
      </p:pic>
      <p:sp>
        <p:nvSpPr>
          <p:cNvPr id="7" name="Wave 6"/>
          <p:cNvSpPr/>
          <p:nvPr/>
        </p:nvSpPr>
        <p:spPr>
          <a:xfrm rot="21176015">
            <a:off x="90525" y="164663"/>
            <a:ext cx="3943959" cy="908918"/>
          </a:xfrm>
          <a:prstGeom prst="wav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1380421">
            <a:off x="69041" y="207875"/>
            <a:ext cx="3986927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600" b="1" cap="none" spc="0" dirty="0">
              <a:ln w="0"/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irplanes in the Night Sky" pitchFamily="2" charset="0"/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128061" y="1312721"/>
            <a:ext cx="3263978" cy="4910279"/>
          </a:xfrm>
          <a:prstGeom prst="flowChartDocument">
            <a:avLst/>
          </a:prstGeom>
          <a:solidFill>
            <a:srgbClr val="8FD23E"/>
          </a:solidFill>
          <a:ln w="7620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Favorites:</a:t>
            </a:r>
          </a:p>
          <a:p>
            <a:pPr algn="ctr"/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Favorite Sports Team: Pittsburgh Steelers</a:t>
            </a: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Hometown:  Stone Ridge, NY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Candy: Reese’s PB Cups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Hobbies: DIY Home Projects and Working Out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rgbClr val="8FD23E"/>
              </a:solidFill>
            </a:endParaRPr>
          </a:p>
          <a:p>
            <a:endParaRPr lang="en-US" sz="2400" b="1" dirty="0"/>
          </a:p>
          <a:p>
            <a:pPr algn="ctr"/>
            <a:endParaRPr lang="en-US" sz="1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1971">
            <a:off x="4085877" y="3023555"/>
            <a:ext cx="2781676" cy="2901749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49365" y="5184630"/>
            <a:ext cx="3526048" cy="3738591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Three Fun Facts About Me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love The Office and Parks and Rec and have seen every episode more than once.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danced professionally with a contemporary dance company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love all things Pittsburgh!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b="1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Previous School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Pedro Menendez High School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457" y="4474429"/>
            <a:ext cx="612830" cy="93567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329" y="952568"/>
            <a:ext cx="268999" cy="8692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17598">
            <a:off x="4475279" y="4244308"/>
            <a:ext cx="2002873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b="1" dirty="0"/>
          </a:p>
          <a:p>
            <a:pPr algn="ctr"/>
            <a:endParaRPr lang="en-US" sz="1600" b="1" dirty="0"/>
          </a:p>
          <a:p>
            <a:pPr algn="ctr"/>
            <a:r>
              <a:rPr lang="en-US" sz="1050" b="1" dirty="0"/>
              <a:t> ~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D838AC3-083B-4D82-92F5-B072217A1C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574" y="2630083"/>
            <a:ext cx="1303684" cy="1192187"/>
          </a:xfrm>
          <a:prstGeom prst="rect">
            <a:avLst/>
          </a:prstGeom>
        </p:spPr>
      </p:pic>
      <p:pic>
        <p:nvPicPr>
          <p:cNvPr id="14" name="Picture 13" descr="A picture containing text, sign, dark&#10;&#10;Description automatically generated">
            <a:extLst>
              <a:ext uri="{FF2B5EF4-FFF2-40B4-BE49-F238E27FC236}">
                <a16:creationId xmlns:a16="http://schemas.microsoft.com/office/drawing/2014/main" id="{1EE5E2DB-7A0A-435B-B4B2-DECBD60B2D4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301" y="5801348"/>
            <a:ext cx="2301033" cy="294276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49B1D0-9526-43D9-9122-98FA38C90D52}"/>
              </a:ext>
            </a:extLst>
          </p:cNvPr>
          <p:cNvSpPr txBox="1"/>
          <p:nvPr/>
        </p:nvSpPr>
        <p:spPr>
          <a:xfrm rot="472232">
            <a:off x="4452473" y="3397673"/>
            <a:ext cx="2070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"There is no innovation and creativity without failure. Period.“</a:t>
            </a:r>
          </a:p>
          <a:p>
            <a:r>
              <a:rPr lang="en-US" sz="2000" dirty="0">
                <a:solidFill>
                  <a:srgbClr val="444444"/>
                </a:solidFill>
                <a:latin typeface="Roboto" panose="02000000000000000000" pitchFamily="2" charset="0"/>
              </a:rPr>
              <a:t>-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000" b="0" i="0" dirty="0" err="1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Brene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Brown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9D42F6-2026-AF15-04BC-FA5A2205282A}"/>
              </a:ext>
            </a:extLst>
          </p:cNvPr>
          <p:cNvSpPr txBox="1"/>
          <p:nvPr/>
        </p:nvSpPr>
        <p:spPr>
          <a:xfrm rot="21356320">
            <a:off x="108389" y="252754"/>
            <a:ext cx="3908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8FD23E"/>
                </a:solidFill>
              </a:rPr>
              <a:t>Meet Jessica Allard</a:t>
            </a:r>
          </a:p>
        </p:txBody>
      </p:sp>
    </p:spTree>
    <p:extLst>
      <p:ext uri="{BB962C8B-B14F-4D97-AF65-F5344CB8AC3E}">
        <p14:creationId xmlns:p14="http://schemas.microsoft.com/office/powerpoint/2010/main" val="17012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70208033-dd9f-49e5-899c-1bf6379396a1" xsi:nil="true"/>
    <_ip_UnifiedCompliancePolicyUIAction xmlns="http://schemas.microsoft.com/sharepoint/v3" xsi:nil="true"/>
    <Teachers xmlns="70208033-dd9f-49e5-899c-1bf6379396a1">
      <UserInfo>
        <DisplayName/>
        <AccountId xsi:nil="true"/>
        <AccountType/>
      </UserInfo>
    </Teachers>
    <AppVersion xmlns="70208033-dd9f-49e5-899c-1bf6379396a1" xsi:nil="true"/>
    <Self_Registration_Enabled xmlns="70208033-dd9f-49e5-899c-1bf6379396a1" xsi:nil="true"/>
    <_ip_UnifiedCompliancePolicyProperties xmlns="http://schemas.microsoft.com/sharepoint/v3" xsi:nil="true"/>
    <Student_Groups xmlns="70208033-dd9f-49e5-899c-1bf6379396a1">
      <UserInfo>
        <DisplayName/>
        <AccountId xsi:nil="true"/>
        <AccountType/>
      </UserInfo>
    </Student_Groups>
    <DefaultSectionNames xmlns="70208033-dd9f-49e5-899c-1bf6379396a1" xsi:nil="true"/>
    <NotebookType xmlns="70208033-dd9f-49e5-899c-1bf6379396a1" xsi:nil="true"/>
    <Invited_Students xmlns="70208033-dd9f-49e5-899c-1bf6379396a1" xsi:nil="true"/>
    <Has_Teacher_Only_SectionGroup xmlns="70208033-dd9f-49e5-899c-1bf6379396a1" xsi:nil="true"/>
    <FolderType xmlns="70208033-dd9f-49e5-899c-1bf6379396a1" xsi:nil="true"/>
    <Owner xmlns="70208033-dd9f-49e5-899c-1bf6379396a1">
      <UserInfo>
        <DisplayName/>
        <AccountId xsi:nil="true"/>
        <AccountType/>
      </UserInfo>
    </Owner>
    <Students xmlns="70208033-dd9f-49e5-899c-1bf6379396a1">
      <UserInfo>
        <DisplayName/>
        <AccountId xsi:nil="true"/>
        <AccountType/>
      </UserInfo>
    </Student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4D194603416745A0F05A04A2156257" ma:contentTypeVersion="27" ma:contentTypeDescription="Create a new document." ma:contentTypeScope="" ma:versionID="9e7a87d618d7d58da08cdaa0163c373b">
  <xsd:schema xmlns:xsd="http://www.w3.org/2001/XMLSchema" xmlns:xs="http://www.w3.org/2001/XMLSchema" xmlns:p="http://schemas.microsoft.com/office/2006/metadata/properties" xmlns:ns1="http://schemas.microsoft.com/sharepoint/v3" xmlns:ns3="5ed00322-8823-49e2-b10b-8052da814764" xmlns:ns4="70208033-dd9f-49e5-899c-1bf6379396a1" targetNamespace="http://schemas.microsoft.com/office/2006/metadata/properties" ma:root="true" ma:fieldsID="b74be8ac7fe8ba1924d658aca902de6d" ns1:_="" ns3:_="" ns4:_="">
    <xsd:import namespace="http://schemas.microsoft.com/sharepoint/v3"/>
    <xsd:import namespace="5ed00322-8823-49e2-b10b-8052da814764"/>
    <xsd:import namespace="70208033-dd9f-49e5-899c-1bf6379396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00322-8823-49e2-b10b-8052da8147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08033-dd9f-49e5-899c-1bf6379396a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6DB8AE-B697-4200-B491-98C43F3621CC}">
  <ds:schemaRefs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70208033-dd9f-49e5-899c-1bf6379396a1"/>
    <ds:schemaRef ds:uri="5ed00322-8823-49e2-b10b-8052da81476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9F7C2F9-4D28-4BCC-86AD-91CE31B49E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421C4C-3A3F-4EB4-BB21-905C6221B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ed00322-8823-49e2-b10b-8052da814764"/>
    <ds:schemaRef ds:uri="70208033-dd9f-49e5-899c-1bf63793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11837</TotalTime>
  <Words>91</Words>
  <Application>Microsoft Office PowerPoint</Application>
  <PresentationFormat>Letter Paper (8.5x11 in)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Airplanes in the Night Sky</vt:lpstr>
      <vt:lpstr>Arial</vt:lpstr>
      <vt:lpstr>Calibri</vt:lpstr>
      <vt:lpstr>Calibri Light</vt:lpstr>
      <vt:lpstr>Roboto</vt:lpstr>
      <vt:lpstr>Office Theme</vt:lpstr>
      <vt:lpstr>PowerPoint Presentation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Harrington</dc:creator>
  <cp:lastModifiedBy>Kelly Hart</cp:lastModifiedBy>
  <cp:revision>129</cp:revision>
  <cp:lastPrinted>2017-06-28T03:07:05Z</cp:lastPrinted>
  <dcterms:created xsi:type="dcterms:W3CDTF">2015-04-21T23:52:12Z</dcterms:created>
  <dcterms:modified xsi:type="dcterms:W3CDTF">2022-09-07T16:07:20Z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0x010100BF4D194603416745A0F05A04A2156257</vt:lpwstr>
  </property>
</Properties>
</file>